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9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96" y="5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54399-2CF2-42B8-BF58-B92B79181A1A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B3A84-9482-4DDC-A4F3-EBA3CD4614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28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38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424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758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520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2696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22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76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75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25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33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13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91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4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65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30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57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4CB61-AF1C-43E9-9ED4-F401FD4C5354}" type="datetimeFigureOut">
              <a:rPr lang="zh-CN" altLang="en-US" smtClean="0"/>
              <a:t>2024/10/8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6425251-B832-404A-B035-426CE21CA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51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56822" y="2404531"/>
            <a:ext cx="8899302" cy="1646302"/>
          </a:xfrm>
        </p:spPr>
        <p:txBody>
          <a:bodyPr/>
          <a:lstStyle/>
          <a:p>
            <a:r>
              <a:rPr lang="zh-CN" altLang="en-US" dirty="0" smtClean="0"/>
              <a:t>各种编程工具的下载与使用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89188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Visual studio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DevC++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Vscode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Code block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155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2206" cy="4915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5" y="895998"/>
            <a:ext cx="9151781" cy="51453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92451" y="2042046"/>
            <a:ext cx="4275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如果页面右侧没有窗口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点击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Ctrl+Alt+L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或者</a:t>
            </a:r>
            <a:r>
              <a:rPr lang="en-US" altLang="zh-CN" sz="2400" dirty="0" smtClean="0">
                <a:solidFill>
                  <a:srgbClr val="FF0000"/>
                </a:solidFill>
              </a:rPr>
              <a:t>Ctrl+</a:t>
            </a:r>
            <a:r>
              <a:rPr lang="zh-CN" altLang="en-US" sz="2400" dirty="0" smtClean="0">
                <a:solidFill>
                  <a:srgbClr val="FF0000"/>
                </a:solidFill>
              </a:rPr>
              <a:t>；（分号）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602" y="420680"/>
            <a:ext cx="2857500" cy="6096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91730" y="3271234"/>
            <a:ext cx="2700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右键源文件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添加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新建</a:t>
            </a:r>
            <a:r>
              <a:rPr lang="zh-CN" altLang="en-US" sz="2400" dirty="0" smtClean="0">
                <a:solidFill>
                  <a:srgbClr val="FF0000"/>
                </a:solidFill>
              </a:rPr>
              <a:t>项</a:t>
            </a:r>
            <a:r>
              <a:rPr lang="en-US" altLang="zh-CN" sz="2400" dirty="0" smtClean="0">
                <a:solidFill>
                  <a:srgbClr val="FF0000"/>
                </a:solidFill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</a:rPr>
              <a:t>现有项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375" cy="5848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18197" y="515155"/>
            <a:ext cx="4417454" cy="6181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26" y="1930400"/>
            <a:ext cx="11619241" cy="34382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5037" y="2160589"/>
            <a:ext cx="1880315" cy="505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691" y="1742941"/>
            <a:ext cx="94583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8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836" y="0"/>
            <a:ext cx="3704017" cy="79019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24282" y="1930400"/>
            <a:ext cx="48553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右键</a:t>
            </a:r>
            <a:r>
              <a:rPr lang="en-US" altLang="zh-CN" sz="2800" dirty="0" err="1" smtClean="0"/>
              <a:t>cpp</a:t>
            </a:r>
            <a:r>
              <a:rPr lang="zh-CN" altLang="en-US" sz="2800" dirty="0" smtClean="0"/>
              <a:t>文件，删除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移除操作</a:t>
            </a:r>
            <a:endParaRPr lang="en-US" altLang="zh-CN" sz="2800" dirty="0" smtClean="0"/>
          </a:p>
          <a:p>
            <a:r>
              <a:rPr lang="zh-CN" altLang="en-US" sz="2800" dirty="0" smtClean="0"/>
              <a:t>右键打开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双击文件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 err="1" smtClean="0">
                <a:solidFill>
                  <a:srgbClr val="FF0000"/>
                </a:solidFill>
              </a:rPr>
              <a:t>cpp</a:t>
            </a:r>
            <a:r>
              <a:rPr lang="zh-CN" altLang="en-US" sz="2800" dirty="0" smtClean="0">
                <a:solidFill>
                  <a:srgbClr val="FF0000"/>
                </a:solidFill>
              </a:rPr>
              <a:t>文件可以存在多个，但是</a:t>
            </a:r>
            <a:r>
              <a:rPr lang="en-US" altLang="zh-CN" sz="2800" dirty="0" smtClean="0">
                <a:solidFill>
                  <a:srgbClr val="FF0000"/>
                </a:solidFill>
              </a:rPr>
              <a:t>main</a:t>
            </a:r>
            <a:r>
              <a:rPr lang="zh-CN" altLang="en-US" sz="2800" dirty="0" smtClean="0">
                <a:solidFill>
                  <a:srgbClr val="FF0000"/>
                </a:solidFill>
              </a:rPr>
              <a:t>函数只能存在一个！！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4650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快捷键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55282"/>
            <a:ext cx="8596668" cy="3880773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Ctrl C  </a:t>
            </a:r>
            <a:r>
              <a:rPr lang="zh-CN" altLang="en-US" sz="2800" dirty="0" smtClean="0">
                <a:solidFill>
                  <a:srgbClr val="FF0000"/>
                </a:solidFill>
              </a:rPr>
              <a:t>复制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>
                <a:solidFill>
                  <a:srgbClr val="FF0000"/>
                </a:solidFill>
              </a:rPr>
              <a:t>Ctrl </a:t>
            </a:r>
            <a:r>
              <a:rPr lang="en-US" altLang="zh-CN" sz="2800" dirty="0" smtClean="0">
                <a:solidFill>
                  <a:srgbClr val="FF0000"/>
                </a:solidFill>
              </a:rPr>
              <a:t>V  </a:t>
            </a:r>
            <a:r>
              <a:rPr lang="zh-CN" altLang="en-US" sz="2800" dirty="0" smtClean="0">
                <a:solidFill>
                  <a:srgbClr val="FF0000"/>
                </a:solidFill>
              </a:rPr>
              <a:t>粘贴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Ctrl X  </a:t>
            </a:r>
            <a:r>
              <a:rPr lang="zh-CN" altLang="en-US" sz="2800" dirty="0" smtClean="0">
                <a:solidFill>
                  <a:srgbClr val="FF0000"/>
                </a:solidFill>
              </a:rPr>
              <a:t>剪切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/>
              <a:t>Ctrl </a:t>
            </a:r>
            <a:r>
              <a:rPr lang="en-US" altLang="zh-CN" sz="2800" dirty="0" smtClean="0"/>
              <a:t>F  </a:t>
            </a:r>
            <a:r>
              <a:rPr lang="zh-CN" altLang="en-US" sz="2800" dirty="0" smtClean="0"/>
              <a:t>查找</a:t>
            </a:r>
            <a:r>
              <a:rPr lang="en-US" altLang="zh-CN" sz="2800" dirty="0" smtClean="0"/>
              <a:t> </a:t>
            </a:r>
          </a:p>
          <a:p>
            <a:r>
              <a:rPr lang="en-US" altLang="zh-CN" sz="2800" dirty="0" smtClean="0"/>
              <a:t>Ctrl K+C  </a:t>
            </a:r>
            <a:r>
              <a:rPr lang="zh-CN" altLang="en-US" sz="2800" dirty="0" smtClean="0"/>
              <a:t>注释</a:t>
            </a:r>
            <a:r>
              <a:rPr lang="en-US" altLang="zh-CN" sz="2800" dirty="0" smtClean="0"/>
              <a:t> </a:t>
            </a:r>
          </a:p>
          <a:p>
            <a:r>
              <a:rPr lang="en-US" altLang="zh-CN" sz="2800" dirty="0" smtClean="0"/>
              <a:t>Ctrl K+U  </a:t>
            </a:r>
            <a:r>
              <a:rPr lang="zh-CN" altLang="en-US" sz="2800" dirty="0" smtClean="0"/>
              <a:t>去掉注释</a:t>
            </a:r>
            <a:endParaRPr lang="en-US" altLang="zh-CN" sz="2800" dirty="0" smtClean="0"/>
          </a:p>
          <a:p>
            <a:r>
              <a:rPr lang="en-US" altLang="zh-CN" sz="2800" dirty="0" err="1" smtClean="0"/>
              <a:t>Ctrl+Alt+L</a:t>
            </a:r>
            <a:r>
              <a:rPr lang="zh-CN" altLang="en-US" sz="2800" dirty="0" smtClean="0"/>
              <a:t>或</a:t>
            </a:r>
            <a:r>
              <a:rPr lang="en-US" altLang="zh-CN" sz="2800" dirty="0" smtClean="0"/>
              <a:t>Ctrl+;   </a:t>
            </a:r>
            <a:r>
              <a:rPr lang="zh-CN" altLang="en-US" sz="2800" dirty="0" smtClean="0"/>
              <a:t>打开解决方案资源管理器</a:t>
            </a:r>
            <a:endParaRPr lang="en-US" altLang="zh-CN" sz="2800" dirty="0" smtClean="0"/>
          </a:p>
          <a:p>
            <a:r>
              <a:rPr lang="zh-CN" altLang="en-US" sz="2800" dirty="0" smtClean="0"/>
              <a:t>点击工具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获取工具与功能与选项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 smtClean="0"/>
              <a:t> </a:t>
            </a:r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977" y="316472"/>
            <a:ext cx="72199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Dev C++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浏览器搜索</a:t>
            </a:r>
            <a:r>
              <a:rPr lang="en-US" altLang="zh-CN" sz="3200" dirty="0" smtClean="0"/>
              <a:t>Dev C++</a:t>
            </a:r>
            <a:r>
              <a:rPr lang="zh-CN" altLang="en-US" sz="3200" dirty="0" smtClean="0"/>
              <a:t>，找一个靠谱的网站下载</a:t>
            </a:r>
            <a:endParaRPr lang="en-US" altLang="zh-CN" sz="3200" dirty="0" smtClean="0"/>
          </a:p>
          <a:p>
            <a:r>
              <a:rPr lang="zh-CN" altLang="en-US" sz="3200" dirty="0" smtClean="0"/>
              <a:t>根据安装包指引完成安装（一直下一步）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100975"/>
            <a:ext cx="2800350" cy="1495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552" y="3533775"/>
            <a:ext cx="53911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2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704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946036" y="965226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 smtClean="0">
                <a:solidFill>
                  <a:srgbClr val="FF0000"/>
                </a:solidFill>
              </a:rPr>
              <a:t>文件</a:t>
            </a:r>
            <a:r>
              <a:rPr lang="en-US" altLang="zh-CN" sz="3600" dirty="0" smtClean="0">
                <a:solidFill>
                  <a:srgbClr val="FF0000"/>
                </a:solidFill>
              </a:rPr>
              <a:t>/</a:t>
            </a:r>
            <a:r>
              <a:rPr lang="zh-CN" altLang="en-US" sz="3600" dirty="0" smtClean="0">
                <a:solidFill>
                  <a:srgbClr val="FF0000"/>
                </a:solidFill>
              </a:rPr>
              <a:t>新建</a:t>
            </a:r>
            <a:r>
              <a:rPr lang="en-US" altLang="zh-CN" sz="3600" dirty="0" smtClean="0">
                <a:solidFill>
                  <a:srgbClr val="FF0000"/>
                </a:solidFill>
              </a:rPr>
              <a:t>/</a:t>
            </a:r>
            <a:r>
              <a:rPr lang="zh-CN" altLang="en-US" sz="3600" dirty="0" smtClean="0">
                <a:solidFill>
                  <a:srgbClr val="FF0000"/>
                </a:solidFill>
              </a:rPr>
              <a:t>源代码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zh-CN" altLang="en-US" sz="3600" dirty="0">
                <a:solidFill>
                  <a:srgbClr val="FF0000"/>
                </a:solidFill>
              </a:rPr>
              <a:t>文件</a:t>
            </a:r>
            <a:r>
              <a:rPr lang="en-US" altLang="zh-CN" sz="3600" dirty="0" smtClean="0">
                <a:solidFill>
                  <a:srgbClr val="FF0000"/>
                </a:solidFill>
              </a:rPr>
              <a:t>/</a:t>
            </a:r>
            <a:r>
              <a:rPr lang="zh-CN" altLang="en-US" sz="3600" dirty="0" smtClean="0">
                <a:solidFill>
                  <a:srgbClr val="FF0000"/>
                </a:solidFill>
              </a:rPr>
              <a:t>打开项目或文件夹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29" y="2895626"/>
            <a:ext cx="9934575" cy="9239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10637" y="3116687"/>
            <a:ext cx="566670" cy="643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9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VScode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5" y="2031800"/>
            <a:ext cx="9496976" cy="3880773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只是一个纯文本</a:t>
            </a:r>
            <a:r>
              <a:rPr lang="zh-CN" altLang="en-US" sz="3200" b="1" dirty="0"/>
              <a:t>编辑器</a:t>
            </a:r>
            <a:r>
              <a:rPr lang="en-US" altLang="zh-CN" sz="3200" dirty="0"/>
              <a:t>(editor)</a:t>
            </a:r>
            <a:r>
              <a:rPr lang="zh-CN" altLang="en-US" sz="3200" dirty="0"/>
              <a:t>，不是</a:t>
            </a:r>
            <a:r>
              <a:rPr lang="en-US" altLang="zh-CN" sz="3200" dirty="0"/>
              <a:t>IDE(</a:t>
            </a:r>
            <a:r>
              <a:rPr lang="zh-CN" altLang="en-US" sz="3200" dirty="0"/>
              <a:t>集成开发环境</a:t>
            </a:r>
            <a:r>
              <a:rPr lang="en-US" altLang="zh-CN" sz="3200" dirty="0"/>
              <a:t>)</a:t>
            </a:r>
            <a:r>
              <a:rPr lang="zh-CN" altLang="en-US" sz="3200" dirty="0"/>
              <a:t>，不含</a:t>
            </a:r>
            <a:r>
              <a:rPr lang="zh-CN" altLang="en-US" sz="3200" b="1" dirty="0"/>
              <a:t>编译器</a:t>
            </a:r>
            <a:r>
              <a:rPr lang="en-US" altLang="zh-CN" sz="3200" dirty="0"/>
              <a:t>(compiler)</a:t>
            </a:r>
            <a:r>
              <a:rPr lang="zh-CN" altLang="en-US" sz="3200" dirty="0"/>
              <a:t>和许多其它功能，所以编译器要自己装好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r>
              <a:rPr lang="zh-CN" altLang="en-US" sz="3200" dirty="0" smtClean="0"/>
              <a:t>配置</a:t>
            </a:r>
            <a:r>
              <a:rPr lang="en-US" altLang="zh-CN" sz="3200" dirty="0" smtClean="0"/>
              <a:t>C++</a:t>
            </a:r>
            <a:r>
              <a:rPr lang="zh-CN" altLang="en-US" sz="3200" dirty="0" smtClean="0"/>
              <a:t>开发环境</a:t>
            </a:r>
            <a:r>
              <a:rPr lang="zh-CN" altLang="en-US" sz="3200" dirty="0" smtClean="0"/>
              <a:t>比较</a:t>
            </a:r>
            <a:r>
              <a:rPr lang="zh-CN" altLang="en-US" sz="3200" dirty="0" smtClean="0"/>
              <a:t>麻烦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zh-CN" altLang="en-US" sz="3200" dirty="0" smtClean="0"/>
              <a:t>但是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强推、强推、强推</a:t>
            </a:r>
            <a:r>
              <a:rPr lang="en-US" altLang="zh-CN" sz="3200" dirty="0" err="1" smtClean="0"/>
              <a:t>Vscode</a:t>
            </a:r>
            <a:endParaRPr lang="en-US" altLang="zh-CN" sz="3200" dirty="0" smtClean="0"/>
          </a:p>
          <a:p>
            <a:r>
              <a:rPr lang="zh-CN" altLang="en-US" sz="3200" dirty="0"/>
              <a:t>用</a:t>
            </a:r>
            <a:r>
              <a:rPr lang="zh-CN" altLang="en-US" sz="3200" dirty="0" smtClean="0"/>
              <a:t>过的都说好</a:t>
            </a:r>
            <a:endParaRPr lang="en-US" altLang="zh-CN" sz="3200" dirty="0" smtClean="0"/>
          </a:p>
          <a:p>
            <a:endParaRPr lang="en-US" altLang="zh-CN" sz="3200" dirty="0"/>
          </a:p>
          <a:p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6476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</a:t>
            </a:r>
            <a:r>
              <a:rPr lang="en-US" altLang="zh-CN" dirty="0" smtClean="0"/>
              <a:t>block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33" y="1334800"/>
            <a:ext cx="6019800" cy="132397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3550" y="1584663"/>
            <a:ext cx="10179838" cy="49706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32586" y="3825025"/>
            <a:ext cx="991673" cy="3606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7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92"/>
            <a:ext cx="8897966" cy="43447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75020" y="1122950"/>
            <a:ext cx="3181081" cy="4944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370153"/>
            <a:ext cx="10671618" cy="52108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01544" y="2408349"/>
            <a:ext cx="3966693" cy="1056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709"/>
            <a:ext cx="10777069" cy="52623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06085" y="1930400"/>
            <a:ext cx="4700788" cy="230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685" y="3169685"/>
            <a:ext cx="52863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2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5" y="1555282"/>
            <a:ext cx="8788638" cy="3880773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Integrated </a:t>
            </a:r>
            <a:r>
              <a:rPr lang="en-US" altLang="zh-CN" sz="2400" dirty="0"/>
              <a:t>Development Environment</a:t>
            </a:r>
            <a:r>
              <a:rPr lang="zh-CN" altLang="en-US" sz="2400" dirty="0"/>
              <a:t>，集成开发环境。</a:t>
            </a:r>
          </a:p>
          <a:p>
            <a:r>
              <a:rPr lang="zh-CN" altLang="en-US" sz="2400" dirty="0"/>
              <a:t>是用于提供程序开发环境的应用程序，集成了代码编写功能、分析功能、编译功能、调试功能等一体化的开发软件服务套，所有具备这一特性的软件或者软件套都可以叫集成开发环境。</a:t>
            </a:r>
          </a:p>
        </p:txBody>
      </p:sp>
    </p:spTree>
    <p:extLst>
      <p:ext uri="{BB962C8B-B14F-4D97-AF65-F5344CB8AC3E}">
        <p14:creationId xmlns:p14="http://schemas.microsoft.com/office/powerpoint/2010/main" val="3626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142445" cy="42963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832" y="4597758"/>
            <a:ext cx="61432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不用改任何东西，一直下一步就可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直到</a:t>
            </a:r>
            <a:r>
              <a:rPr lang="zh-CN" altLang="en-US" sz="2800" dirty="0" smtClean="0">
                <a:solidFill>
                  <a:srgbClr val="FF0000"/>
                </a:solidFill>
              </a:rPr>
              <a:t>打开界面的时候，什么都不用改（除了安装路径）一直</a:t>
            </a:r>
            <a:r>
              <a:rPr lang="en-US" altLang="zh-CN" sz="2800" dirty="0" smtClean="0">
                <a:solidFill>
                  <a:srgbClr val="FF0000"/>
                </a:solidFill>
              </a:rPr>
              <a:t>next ok</a:t>
            </a:r>
            <a:r>
              <a:rPr lang="zh-CN" altLang="en-US" sz="2800" dirty="0" smtClean="0">
                <a:solidFill>
                  <a:srgbClr val="FF0000"/>
                </a:solidFill>
              </a:rPr>
              <a:t>就行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040" y="531254"/>
            <a:ext cx="9886281" cy="55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19"/>
            <a:ext cx="12192000" cy="681484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93" y="493891"/>
            <a:ext cx="7686675" cy="58959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7055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555"/>
            <a:ext cx="5525037" cy="5400413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10" y="481492"/>
            <a:ext cx="5810078" cy="55760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77" y="102895"/>
            <a:ext cx="6334125" cy="6191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51" y="481492"/>
            <a:ext cx="633412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73128" cy="555363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3" y="806824"/>
            <a:ext cx="10757647" cy="60511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0979" y="1936123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没有本质区别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根据喜好自己选择</a:t>
            </a:r>
            <a:r>
              <a:rPr lang="en-US" altLang="zh-CN" dirty="0" smtClean="0"/>
              <a:t>IDE</a:t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机房提供 </a:t>
            </a:r>
            <a:r>
              <a:rPr lang="en-US" altLang="zh-CN" dirty="0" smtClean="0"/>
              <a:t>Dev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Visual Studio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Vscode</a:t>
            </a:r>
            <a:r>
              <a:rPr lang="zh-CN" altLang="en-US" smtClean="0"/>
              <a:t>不一定有开发环境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431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Visual studio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优点</a:t>
            </a:r>
            <a:r>
              <a:rPr lang="zh-CN" altLang="en-US" sz="2800" dirty="0" smtClean="0"/>
              <a:t>：全能</a:t>
            </a:r>
            <a:endParaRPr lang="en-US" altLang="zh-CN" sz="2800" dirty="0" smtClean="0"/>
          </a:p>
          <a:p>
            <a:r>
              <a:rPr lang="zh-CN" altLang="en-US" sz="2800" dirty="0" smtClean="0"/>
              <a:t>缺点</a:t>
            </a:r>
            <a:r>
              <a:rPr lang="zh-CN" altLang="en-US" sz="2800" dirty="0" smtClean="0"/>
              <a:t>：</a:t>
            </a:r>
            <a:r>
              <a:rPr lang="zh-CN" altLang="en-US" sz="2800" dirty="0" smtClean="0"/>
              <a:t>系统消耗</a:t>
            </a:r>
            <a:r>
              <a:rPr lang="zh-CN" altLang="en-US" sz="2800" dirty="0" smtClean="0"/>
              <a:t>较大，启动非常慢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2751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8034" y="512092"/>
            <a:ext cx="8596668" cy="3880773"/>
          </a:xfrm>
        </p:spPr>
        <p:txBody>
          <a:bodyPr/>
          <a:lstStyle/>
          <a:p>
            <a:r>
              <a:rPr lang="zh-CN" altLang="en-US" sz="3200" dirty="0" smtClean="0"/>
              <a:t>①浏览器搜索</a:t>
            </a:r>
            <a:r>
              <a:rPr lang="en-US" altLang="zh-CN" sz="3200" dirty="0" smtClean="0"/>
              <a:t>Visual studio</a:t>
            </a:r>
          </a:p>
          <a:p>
            <a:r>
              <a:rPr lang="zh-CN" altLang="en-US" sz="3200" dirty="0" smtClean="0"/>
              <a:t>②找</a:t>
            </a:r>
            <a:r>
              <a:rPr lang="zh-CN" altLang="en-US" sz="3200" dirty="0" smtClean="0">
                <a:solidFill>
                  <a:srgbClr val="FF0000"/>
                </a:solidFill>
              </a:rPr>
              <a:t>纯英文的官网，</a:t>
            </a:r>
            <a:r>
              <a:rPr lang="zh-CN" altLang="en-US" sz="3200" dirty="0" smtClean="0">
                <a:solidFill>
                  <a:schemeClr val="tx1"/>
                </a:solidFill>
              </a:rPr>
              <a:t>点开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17" y="1630854"/>
            <a:ext cx="8372227" cy="21297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213" y="3539705"/>
            <a:ext cx="6795787" cy="33182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1637" y="3754875"/>
            <a:ext cx="3464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③找到最上面的下载（</a:t>
            </a:r>
            <a:r>
              <a:rPr lang="en-US" altLang="zh-CN" sz="2800" dirty="0" smtClean="0"/>
              <a:t>download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17" y="512092"/>
            <a:ext cx="11629253" cy="56784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01544" y="605307"/>
            <a:ext cx="524824" cy="36060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38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40198" cy="41212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5004" y="2524259"/>
            <a:ext cx="1854558" cy="1596980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5004" y="4365938"/>
            <a:ext cx="5679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5"/>
                </a:solidFill>
              </a:rPr>
              <a:t>④选择社区版（</a:t>
            </a:r>
            <a:r>
              <a:rPr lang="en-US" altLang="zh-CN" sz="2800" dirty="0" smtClean="0">
                <a:solidFill>
                  <a:schemeClr val="accent5"/>
                </a:solidFill>
              </a:rPr>
              <a:t>community</a:t>
            </a:r>
            <a:r>
              <a:rPr lang="zh-CN" altLang="en-US" sz="2800" dirty="0" smtClean="0">
                <a:solidFill>
                  <a:schemeClr val="accent5"/>
                </a:solidFill>
              </a:rPr>
              <a:t>）</a:t>
            </a:r>
            <a:endParaRPr lang="zh-CN" altLang="en-US" sz="2800" dirty="0">
              <a:solidFill>
                <a:schemeClr val="accent5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3631" t="4079" r="3792" b="7228"/>
          <a:stretch/>
        </p:blipFill>
        <p:spPr>
          <a:xfrm>
            <a:off x="5679169" y="3282907"/>
            <a:ext cx="6512831" cy="357509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45511" y="5950039"/>
            <a:ext cx="2743200" cy="759854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308" y="0"/>
            <a:ext cx="2571581" cy="31295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5004" y="5228009"/>
            <a:ext cx="5679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5"/>
                </a:solidFill>
              </a:rPr>
              <a:t>⑤打开并根据指引完成安装</a:t>
            </a:r>
            <a:endParaRPr lang="zh-CN" altLang="en-US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31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152" y="3490175"/>
            <a:ext cx="4224271" cy="1545464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951335" y="317212"/>
            <a:ext cx="269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5"/>
                </a:solidFill>
              </a:rPr>
              <a:t>右边不用动</a:t>
            </a:r>
            <a:endParaRPr lang="zh-CN" alt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7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34425" cy="2419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15" y="868251"/>
            <a:ext cx="4695825" cy="5791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30344" y="3116687"/>
            <a:ext cx="410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开发设置：</a:t>
            </a:r>
            <a:r>
              <a:rPr lang="en-US" altLang="zh-CN" sz="2800" dirty="0" smtClean="0"/>
              <a:t>Visual C++</a:t>
            </a:r>
          </a:p>
          <a:p>
            <a:r>
              <a:rPr lang="zh-CN" altLang="en-US" sz="2800" dirty="0" smtClean="0"/>
              <a:t>颜色主题：自己随便选择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38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20989" cy="45096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725" y="1019175"/>
            <a:ext cx="5410200" cy="31527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1450" y="1104900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最近打开过的项目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34050" y="2085975"/>
            <a:ext cx="2114550" cy="4286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57" y="709679"/>
            <a:ext cx="9708123" cy="54581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87909" y="926524"/>
            <a:ext cx="717863" cy="356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34674" y="1636203"/>
            <a:ext cx="5597213" cy="6662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716" y="1104900"/>
            <a:ext cx="9708121" cy="54581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64218" y="3902831"/>
            <a:ext cx="8279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简单</a:t>
            </a:r>
            <a:r>
              <a:rPr lang="zh-CN" altLang="en-US" sz="2800" dirty="0" smtClean="0">
                <a:solidFill>
                  <a:srgbClr val="FF0000"/>
                </a:solidFill>
              </a:rPr>
              <a:t>解释：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你们平时交的作业是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cpp</a:t>
            </a:r>
            <a:r>
              <a:rPr lang="zh-CN" altLang="en-US" sz="2800" dirty="0" smtClean="0">
                <a:solidFill>
                  <a:srgbClr val="FF0000"/>
                </a:solidFill>
              </a:rPr>
              <a:t>文件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而现在创建的项目是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cpp</a:t>
            </a:r>
            <a:r>
              <a:rPr lang="zh-CN" altLang="en-US" sz="2800" dirty="0" smtClean="0">
                <a:solidFill>
                  <a:srgbClr val="FF0000"/>
                </a:solidFill>
              </a:rPr>
              <a:t>文件的运行地方</a:t>
            </a:r>
            <a:r>
              <a:rPr lang="en-US" altLang="zh-CN" sz="2800" dirty="0" smtClean="0">
                <a:solidFill>
                  <a:srgbClr val="FF0000"/>
                </a:solidFill>
              </a:rPr>
              <a:t>(.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sln</a:t>
            </a:r>
            <a:r>
              <a:rPr lang="en-US" altLang="zh-CN" sz="2800" dirty="0" smtClean="0">
                <a:solidFill>
                  <a:srgbClr val="FF0000"/>
                </a:solidFill>
              </a:rPr>
              <a:t>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9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</TotalTime>
  <Words>411</Words>
  <Application>Microsoft Office PowerPoint</Application>
  <PresentationFormat>宽屏</PresentationFormat>
  <Paragraphs>58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方正姚体</vt:lpstr>
      <vt:lpstr>华文新魏</vt:lpstr>
      <vt:lpstr>Arial</vt:lpstr>
      <vt:lpstr>Trebuchet MS</vt:lpstr>
      <vt:lpstr>Wingdings 3</vt:lpstr>
      <vt:lpstr>平面</vt:lpstr>
      <vt:lpstr>各种编程工具的下载与使用</vt:lpstr>
      <vt:lpstr>IDE</vt:lpstr>
      <vt:lpstr>Visual studio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快捷键</vt:lpstr>
      <vt:lpstr>Dev C++</vt:lpstr>
      <vt:lpstr>PowerPoint 演示文稿</vt:lpstr>
      <vt:lpstr>VScode</vt:lpstr>
      <vt:lpstr>Code block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没有本质区别 根据喜好自己选择IDE  机房提供 Dev，Visual Studio，Vscode不一定有开发环境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各种编程工具的下载与使用</dc:title>
  <dc:creator>刁明轩</dc:creator>
  <cp:lastModifiedBy>刁明轩</cp:lastModifiedBy>
  <cp:revision>26</cp:revision>
  <dcterms:created xsi:type="dcterms:W3CDTF">2023-09-25T14:43:48Z</dcterms:created>
  <dcterms:modified xsi:type="dcterms:W3CDTF">2024-10-08T05:06:55Z</dcterms:modified>
</cp:coreProperties>
</file>